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83" r:id="rId5"/>
    <p:sldId id="385" r:id="rId6"/>
    <p:sldId id="384" r:id="rId7"/>
    <p:sldId id="377" r:id="rId8"/>
  </p:sldIdLst>
  <p:sldSz cx="12192000" cy="6858000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BB928E10-A69C-42F6-8B07-A2FEAC067766}">
          <p14:sldIdLst>
            <p14:sldId id="383"/>
            <p14:sldId id="385"/>
            <p14:sldId id="384"/>
          </p14:sldIdLst>
        </p14:section>
        <p14:section name="SLIDE STARTERS" id="{ACC24B29-0CC7-491A-A98A-CF7CBDBE501E}">
          <p14:sldIdLst>
            <p14:sldId id="377"/>
          </p14:sldIdLst>
        </p14:section>
        <p14:section name="THANK YOU" id="{6CD91DAB-8EC3-4802-89E9-0F1C7022FB28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6E6E6"/>
    <a:srgbClr val="DC5924"/>
    <a:srgbClr val="B7472A"/>
    <a:srgbClr val="FFFFFF"/>
    <a:srgbClr val="75D1FF"/>
    <a:srgbClr val="11161C"/>
    <a:srgbClr val="7F7F7F"/>
    <a:srgbClr val="F2F2F2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004" autoAdjust="0"/>
  </p:normalViewPr>
  <p:slideViewPr>
    <p:cSldViewPr snapToGrid="0">
      <p:cViewPr varScale="1">
        <p:scale>
          <a:sx n="62" d="100"/>
          <a:sy n="62" d="100"/>
        </p:scale>
        <p:origin x="1056" y="-456"/>
      </p:cViewPr>
      <p:guideLst/>
    </p:cSldViewPr>
  </p:slideViewPr>
  <p:outlineViewPr>
    <p:cViewPr>
      <p:scale>
        <a:sx n="33" d="100"/>
        <a:sy n="33" d="100"/>
      </p:scale>
      <p:origin x="0" y="-1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8" d="100"/>
        <a:sy n="108" d="100"/>
      </p:scale>
      <p:origin x="0" y="-3162"/>
    </p:cViewPr>
  </p:sorterViewPr>
  <p:notesViewPr>
    <p:cSldViewPr snapToGrid="0">
      <p:cViewPr>
        <p:scale>
          <a:sx n="66" d="100"/>
          <a:sy n="66" d="100"/>
        </p:scale>
        <p:origin x="2539" y="2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CCA049B-3A46-4BDA-A8F5-2925B00FE570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BAA5490-FD59-4087-AC7E-016E8A4124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92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4C46CEC-428A-4DD0-A7C7-21AF8DE33E93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CBCEA92-F142-4D57-B507-37BDAF4471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02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use this title animation slide with a new image simply 1) move the top semi-transparent shape</a:t>
            </a:r>
            <a:r>
              <a:rPr lang="en-US" baseline="0" dirty="0"/>
              <a:t> </a:t>
            </a:r>
            <a:r>
              <a:rPr lang="en-US" dirty="0"/>
              <a:t>to the side, 2) delete placeholder image,</a:t>
            </a:r>
            <a:r>
              <a:rPr lang="en-US" baseline="0" dirty="0"/>
              <a:t> </a:t>
            </a:r>
            <a:br>
              <a:rPr lang="en-US" baseline="0" dirty="0"/>
            </a:br>
            <a:r>
              <a:rPr lang="en-US" baseline="0" dirty="0"/>
              <a:t>3) click on the picture icon to add a new picture, 4) </a:t>
            </a:r>
            <a:r>
              <a:rPr lang="en-US" dirty="0"/>
              <a:t>Move semi-transparent shape back to original position, 5) Update text on slide.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836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use this title animation slide with a new image simply 1) move the top semi-transparent shape</a:t>
            </a:r>
            <a:r>
              <a:rPr lang="en-US" baseline="0" dirty="0"/>
              <a:t> </a:t>
            </a:r>
            <a:r>
              <a:rPr lang="en-US" dirty="0"/>
              <a:t>to the side, 2) delete placeholder image,</a:t>
            </a:r>
            <a:r>
              <a:rPr lang="en-US" baseline="0" dirty="0"/>
              <a:t> </a:t>
            </a:r>
            <a:br>
              <a:rPr lang="en-US" baseline="0" dirty="0"/>
            </a:br>
            <a:r>
              <a:rPr lang="en-US" baseline="0" dirty="0"/>
              <a:t>3) click on the picture icon to add a new picture, 4) </a:t>
            </a:r>
            <a:r>
              <a:rPr lang="en-US" dirty="0"/>
              <a:t>Move semi-transparent shape back to original position, 5) Update text on slide.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032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use this title animation slide with a new image simply 1) move the top semi-transparent shape</a:t>
            </a:r>
            <a:r>
              <a:rPr lang="en-US" baseline="0" dirty="0"/>
              <a:t> </a:t>
            </a:r>
            <a:r>
              <a:rPr lang="en-US" dirty="0"/>
              <a:t>to the side, 2) delete placeholder image,</a:t>
            </a:r>
            <a:r>
              <a:rPr lang="en-US" baseline="0" dirty="0"/>
              <a:t> </a:t>
            </a:r>
            <a:br>
              <a:rPr lang="en-US" baseline="0" dirty="0"/>
            </a:br>
            <a:r>
              <a:rPr lang="en-US" baseline="0" dirty="0"/>
              <a:t>3) click on the picture icon to add a new picture, 4) </a:t>
            </a:r>
            <a:r>
              <a:rPr lang="en-US" dirty="0"/>
              <a:t>Move semi-transparent shape back to original position, 5) Update text on slide.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388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use this title animation slide with a new image simply 1) move the top semi-transparent shape</a:t>
            </a:r>
            <a:r>
              <a:rPr lang="en-US" baseline="0" dirty="0"/>
              <a:t> </a:t>
            </a:r>
            <a:r>
              <a:rPr lang="en-US" dirty="0"/>
              <a:t>to the side, 2) delete placeholder image,</a:t>
            </a:r>
            <a:r>
              <a:rPr lang="en-US" baseline="0" dirty="0"/>
              <a:t> </a:t>
            </a:r>
            <a:br>
              <a:rPr lang="en-US" baseline="0" dirty="0"/>
            </a:br>
            <a:r>
              <a:rPr lang="en-US" baseline="0" dirty="0"/>
              <a:t>3) click on the picture icon to add a new picture, 4) </a:t>
            </a:r>
            <a:r>
              <a:rPr lang="en-US" dirty="0"/>
              <a:t>Move semi-transparent shape back to original position, 5) Update text on slide.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25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hyperlink" Target="http://www.nealanalytics.com/neal-creative/templates/" TargetMode="Externa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lanalytics.com/neal-creative/templates/" TargetMode="External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ealanalytics.com/neal-creative/templates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0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30104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/>
          <p:cNvSpPr/>
          <p:nvPr userDrawn="1"/>
        </p:nvSpPr>
        <p:spPr>
          <a:xfrm>
            <a:off x="3803737" y="-65233"/>
            <a:ext cx="4584526" cy="2297766"/>
          </a:xfrm>
          <a:custGeom>
            <a:avLst/>
            <a:gdLst>
              <a:gd name="connsiteX0" fmla="*/ 278 w 4584526"/>
              <a:gd name="connsiteY0" fmla="*/ 0 h 2297766"/>
              <a:gd name="connsiteX1" fmla="*/ 4584248 w 4584526"/>
              <a:gd name="connsiteY1" fmla="*/ 0 h 2297766"/>
              <a:gd name="connsiteX2" fmla="*/ 4584526 w 4584526"/>
              <a:gd name="connsiteY2" fmla="*/ 5503 h 2297766"/>
              <a:gd name="connsiteX3" fmla="*/ 2292263 w 4584526"/>
              <a:gd name="connsiteY3" fmla="*/ 2297766 h 2297766"/>
              <a:gd name="connsiteX4" fmla="*/ 0 w 4584526"/>
              <a:gd name="connsiteY4" fmla="*/ 5503 h 229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4526" h="2297766">
                <a:moveTo>
                  <a:pt x="278" y="0"/>
                </a:moveTo>
                <a:lnTo>
                  <a:pt x="4584248" y="0"/>
                </a:lnTo>
                <a:lnTo>
                  <a:pt x="4584526" y="5503"/>
                </a:lnTo>
                <a:cubicBezTo>
                  <a:pt x="4584526" y="1271485"/>
                  <a:pt x="3558245" y="2297766"/>
                  <a:pt x="2292263" y="2297766"/>
                </a:cubicBezTo>
                <a:cubicBezTo>
                  <a:pt x="1026281" y="2297766"/>
                  <a:pt x="0" y="1271485"/>
                  <a:pt x="0" y="5503"/>
                </a:cubicBezTo>
                <a:close/>
              </a:path>
            </a:pathLst>
          </a:cu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02995" y="3383280"/>
            <a:ext cx="11660405" cy="625641"/>
          </a:xfrm>
          <a:prstGeom prst="rect">
            <a:avLst/>
          </a:prstGeom>
        </p:spPr>
        <p:txBody>
          <a:bodyPr vert="horz" lIns="457200" tIns="45720" rIns="45720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i="0" kern="1200" spc="40" baseline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923323" y="186061"/>
            <a:ext cx="4376615" cy="627351"/>
          </a:xfrm>
        </p:spPr>
        <p:txBody>
          <a:bodyPr/>
          <a:lstStyle>
            <a:lvl1pPr algn="ctr">
              <a:defRPr sz="2000">
                <a:solidFill>
                  <a:schemeClr val="bg1"/>
                </a:solidFill>
              </a:defRPr>
            </a:lvl1pPr>
            <a:lvl2pPr algn="ctr">
              <a:defRPr sz="1400"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Section Title Here</a:t>
            </a:r>
          </a:p>
          <a:p>
            <a:pPr lvl="1"/>
            <a:r>
              <a:rPr lang="en-US" dirty="0"/>
              <a:t>1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4206240"/>
            <a:ext cx="11658600" cy="424732"/>
          </a:xfrm>
        </p:spPr>
        <p:txBody>
          <a:bodyPr lIns="457200" rIns="4572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400" b="0" i="0" u="none" strike="noStrike" kern="1200" cap="none" spc="0" normalizeH="0" baseline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Add a short summary sentence here about title/statement above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737094" y="1007413"/>
            <a:ext cx="792205" cy="1200329"/>
          </a:xfrm>
        </p:spPr>
        <p:txBody>
          <a:bodyPr wrap="none" anchor="ctr"/>
          <a:lstStyle>
            <a:lvl1pPr algn="ctr">
              <a:defRPr kumimoji="0" lang="en-US" sz="8000" b="1" i="0" u="none" strike="noStrike" kern="1200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64187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NUT BASE 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2861702" y="157952"/>
            <a:ext cx="6483179" cy="64831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777" y="2935629"/>
            <a:ext cx="5208335" cy="92782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5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dots"/>
          <p:cNvSpPr>
            <a:spLocks noChangeAspect="1"/>
          </p:cNvSpPr>
          <p:nvPr userDrawn="1"/>
        </p:nvSpPr>
        <p:spPr>
          <a:xfrm>
            <a:off x="3448777" y="745024"/>
            <a:ext cx="5309024" cy="5309025"/>
          </a:xfrm>
          <a:prstGeom prst="ellipse">
            <a:avLst/>
          </a:prstGeom>
          <a:noFill/>
          <a:ln w="184150" cap="rnd" cmpd="sng" algn="ctr">
            <a:solidFill>
              <a:schemeClr val="accent4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376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dark option FLUSH LEF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26628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dark option CENTERED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algn="ctr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031631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e dark option FLUSH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 b="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207573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light option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335071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tx2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spcBef>
                <a:spcPts val="0"/>
              </a:spcBef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22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rk Callout with small Non-bullet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597273"/>
            <a:ext cx="4868985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357295"/>
          </a:xfrm>
          <a:prstGeom prst="rect">
            <a:avLst/>
          </a:prstGeom>
        </p:spPr>
        <p:txBody>
          <a:bodyPr lIns="146304" tIns="420624" rIns="146304" anchor="t" anchorCtr="0"/>
          <a:lstStyle>
            <a:lvl1pPr algn="ctr"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599498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779896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0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472751"/>
            <a:ext cx="4566001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600" y="6484937"/>
            <a:ext cx="42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697329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975558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7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3178 0.0004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>
        <p:tmplLst>
          <p:tmpl lvl="1"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4.375E-6 -4.07407E-6 L 0.03178 0.00047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589" y="23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31800"/>
            <a:ext cx="5371038" cy="1830245"/>
          </a:xfrm>
        </p:spPr>
        <p:txBody>
          <a:bodyPr wrap="square" lIns="146304" rIns="146304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93687" y="3436331"/>
            <a:ext cx="2286000" cy="1802032"/>
          </a:xfrm>
        </p:spPr>
        <p:txBody>
          <a:bodyPr lIns="182880" tIns="146304" rIns="182880"/>
          <a:lstStyle>
            <a:lvl1pPr marL="0" indent="0" algn="l">
              <a:buNone/>
              <a:defRPr sz="1600" b="1">
                <a:latin typeface="+mn-lt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>
                <a:latin typeface="+mn-lt"/>
              </a:defRPr>
            </a:lvl3pPr>
            <a:lvl4pPr marL="0" indent="0" algn="l">
              <a:buNone/>
              <a:defRPr sz="1100">
                <a:latin typeface="+mn-lt"/>
              </a:defRPr>
            </a:lvl4pPr>
            <a:lvl5pPr marL="0" indent="0" algn="l">
              <a:buNone/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66101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02834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39567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9763006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8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8127"/>
            <a:ext cx="3714704" cy="2524794"/>
          </a:xfrm>
        </p:spPr>
        <p:txBody>
          <a:bodyPr lIns="91440" rIns="91440"/>
          <a:lstStyle>
            <a:lvl1pPr algn="ctr">
              <a:spcAft>
                <a:spcPts val="3000"/>
              </a:spcAft>
              <a:defRPr sz="24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168631" y="2598127"/>
            <a:ext cx="3840480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8158238" y="2598127"/>
            <a:ext cx="3773077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322" y="339408"/>
            <a:ext cx="2375877" cy="535531"/>
          </a:xfrm>
        </p:spPr>
        <p:txBody>
          <a:bodyPr/>
          <a:lstStyle>
            <a:lvl1pPr algn="ctr">
              <a:defRPr lang="en-US" sz="3200" b="0" i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879003" y="419100"/>
            <a:ext cx="9084398" cy="137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865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/>
          <a:lstStyle>
            <a:lvl1pPr algn="ctr">
              <a:defRPr lang="en-US" sz="5400" b="1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24911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dirty="0"/>
              <a:t>Click icon to add pictures or go online at…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805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93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096000" cy="2594043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48957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10343911" y="6498718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957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12930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33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4443" y="3425619"/>
            <a:ext cx="6097555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094443" y="1554163"/>
            <a:ext cx="6097556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0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6094444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80534" y="3429000"/>
            <a:ext cx="6011466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0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38266" y="3457545"/>
            <a:ext cx="6053733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138267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50/50 photo layout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84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00" y="2356398"/>
            <a:ext cx="6096000" cy="2145203"/>
          </a:xfrm>
        </p:spPr>
        <p:txBody>
          <a:bodyPr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spcBef>
                <a:spcPts val="0"/>
              </a:spcBef>
              <a:spcAft>
                <a:spcPts val="600"/>
              </a:spcAft>
              <a:defRPr sz="2800"/>
            </a:lvl2pPr>
            <a:lvl3pPr algn="ctr">
              <a:spcBef>
                <a:spcPts val="0"/>
              </a:spcBef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spcBef>
                <a:spcPts val="0"/>
              </a:spcBef>
              <a:spcAft>
                <a:spcPts val="600"/>
              </a:spcAft>
              <a:defRPr sz="2000" b="1"/>
            </a:lvl4pPr>
            <a:lvl5pPr algn="ctr"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054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0413" cy="6858000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algn="r">
              <a:defRPr baseline="0"/>
            </a:lvl1pPr>
          </a:lstStyle>
          <a:p>
            <a:r>
              <a:rPr lang="en-US" dirty="0"/>
              <a:t>Full Bleed Picture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04800" y="3429000"/>
            <a:ext cx="5960269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Headline</a:t>
            </a: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140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198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lIns="91440">
            <a:noAutofit/>
          </a:bodyPr>
          <a:lstStyle>
            <a:lvl1pPr algn="ctr">
              <a:defRPr/>
            </a:lvl1pPr>
          </a:lstStyle>
          <a:p>
            <a:r>
              <a:rPr lang="en-US" baseline="0"/>
              <a:t>Click icon to add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6652" y="2567613"/>
            <a:ext cx="8804365" cy="1403495"/>
          </a:xfrm>
          <a:prstGeom prst="rect">
            <a:avLst/>
          </a:prstGeom>
        </p:spPr>
        <p:txBody>
          <a:bodyPr/>
          <a:lstStyle>
            <a:lvl1pPr algn="l">
              <a:defRPr lang="en-US" sz="8800" b="1" i="0" kern="120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81150" y="3971108"/>
            <a:ext cx="9461500" cy="757130"/>
          </a:xfrm>
        </p:spPr>
        <p:txBody>
          <a:bodyPr/>
          <a:lstStyle>
            <a:lvl1pPr algn="l"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073567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066954" cy="6858000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958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48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4BDA58-9C93-4222-A4EC-4BEB46CE06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id="{FC5E276D-531E-45A9-B450-EFEC62CDC8DF}"/>
              </a:ext>
            </a:extLst>
          </p:cNvPr>
          <p:cNvSpPr txBox="1"/>
          <p:nvPr userDrawn="1"/>
        </p:nvSpPr>
        <p:spPr>
          <a:xfrm>
            <a:off x="4961284" y="93791"/>
            <a:ext cx="2269433" cy="3165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7" name="TextBox 6">
            <a:hlinkClick r:id="rId4"/>
          </p:cNvPr>
          <p:cNvSpPr txBox="1"/>
          <p:nvPr userDrawn="1"/>
        </p:nvSpPr>
        <p:spPr>
          <a:xfrm>
            <a:off x="0" y="6548363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Neal Creative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tx1"/>
                </a:solidFill>
              </a:rPr>
              <a:t> </a:t>
            </a:r>
            <a:endParaRPr lang="en-US" sz="1000" b="1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273A61-5610-4355-89F3-7C90515BFCC9}"/>
              </a:ext>
            </a:extLst>
          </p:cNvPr>
          <p:cNvGrpSpPr/>
          <p:nvPr userDrawn="1"/>
        </p:nvGrpSpPr>
        <p:grpSpPr>
          <a:xfrm>
            <a:off x="5976075" y="3634505"/>
            <a:ext cx="1700633" cy="1798732"/>
            <a:chOff x="5976075" y="3634505"/>
            <a:chExt cx="1700633" cy="179873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49345F-7A53-4131-8BB4-087032A6CC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1135" y="4142336"/>
              <a:ext cx="860601" cy="12909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96D35F-1F19-4447-829C-790DF2B8D2DD}"/>
                </a:ext>
              </a:extLst>
            </p:cNvPr>
            <p:cNvSpPr txBox="1"/>
            <p:nvPr/>
          </p:nvSpPr>
          <p:spPr>
            <a:xfrm>
              <a:off x="5976075" y="3634505"/>
              <a:ext cx="170063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TIP 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│ Use the built-in 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olor palette with green and yellow for callouts and accents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3556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E516C148-33F4-423B-AB9D-096AA82E12F1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noProof="0" dirty="0">
                <a:solidFill>
                  <a:schemeClr val="bg2">
                    <a:lumMod val="50000"/>
                  </a:schemeClr>
                </a:solidFill>
              </a:rPr>
              <a:t>Neal Creative </a:t>
            </a:r>
            <a:r>
              <a:rPr lang="en-US" sz="900" kern="1200" noProof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noProof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1000" b="1" noProof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20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Box 11">
            <a:hlinkClick r:id="rId3"/>
            <a:extLst>
              <a:ext uri="{FF2B5EF4-FFF2-40B4-BE49-F238E27FC236}">
                <a16:creationId xmlns:a16="http://schemas.microsoft.com/office/drawing/2014/main" id="{B2DA80A1-9E22-4BFF-8562-466123B36943}"/>
              </a:ext>
            </a:extLst>
          </p:cNvPr>
          <p:cNvSpPr txBox="1"/>
          <p:nvPr userDrawn="1"/>
        </p:nvSpPr>
        <p:spPr>
          <a:xfrm>
            <a:off x="9089198" y="6298102"/>
            <a:ext cx="2466220" cy="367873"/>
          </a:xfrm>
          <a:prstGeom prst="roundRect">
            <a:avLst>
              <a:gd name="adj" fmla="val 50000"/>
            </a:avLst>
          </a:prstGeom>
          <a:solidFill>
            <a:srgbClr val="004568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419099"/>
            <a:ext cx="8917577" cy="6259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id="{1AF511EA-044E-4300-B921-D56138FE402E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Neal Creative </a:t>
            </a:r>
            <a:r>
              <a:rPr lang="en-US" sz="9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sz="1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34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51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12" r:id="rId2"/>
    <p:sldLayoutId id="2147483672" r:id="rId3"/>
    <p:sldLayoutId id="2147483749" r:id="rId4"/>
    <p:sldLayoutId id="2147483750" r:id="rId5"/>
    <p:sldLayoutId id="2147483752" r:id="rId6"/>
    <p:sldLayoutId id="2147483674" r:id="rId7"/>
    <p:sldLayoutId id="2147483720" r:id="rId8"/>
    <p:sldLayoutId id="2147483721" r:id="rId9"/>
    <p:sldLayoutId id="2147483732" r:id="rId10"/>
    <p:sldLayoutId id="2147483730" r:id="rId11"/>
    <p:sldLayoutId id="2147483716" r:id="rId12"/>
    <p:sldLayoutId id="2147483735" r:id="rId13"/>
    <p:sldLayoutId id="2147483700" r:id="rId14"/>
    <p:sldLayoutId id="2147483734" r:id="rId15"/>
    <p:sldLayoutId id="2147483701" r:id="rId16"/>
    <p:sldLayoutId id="2147483736" r:id="rId17"/>
    <p:sldLayoutId id="2147483733" r:id="rId18"/>
    <p:sldLayoutId id="2147483741" r:id="rId19"/>
    <p:sldLayoutId id="2147483727" r:id="rId20"/>
    <p:sldLayoutId id="2147483719" r:id="rId21"/>
    <p:sldLayoutId id="2147483655" r:id="rId22"/>
    <p:sldLayoutId id="2147483748" r:id="rId23"/>
    <p:sldLayoutId id="2147483753" r:id="rId24"/>
    <p:sldLayoutId id="2147483747" r:id="rId25"/>
    <p:sldLayoutId id="2147483745" r:id="rId26"/>
    <p:sldLayoutId id="2147483737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spc="300" dirty="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pos="7536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792" userDrawn="1">
          <p15:clr>
            <a:srgbClr val="F26B43"/>
          </p15:clr>
        </p15:guide>
        <p15:guide id="7" orient="horz" pos="4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Placeholder 30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/>
          <p:cNvSpPr/>
          <p:nvPr/>
        </p:nvSpPr>
        <p:spPr>
          <a:xfrm>
            <a:off x="0" y="-8967"/>
            <a:ext cx="12179112" cy="68580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val 9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mpd="thinThick">
            <a:solidFill>
              <a:schemeClr val="accen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 flipH="1">
            <a:off x="7817037" y="4299342"/>
            <a:ext cx="2995659" cy="6125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Formalities</a:t>
            </a: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sz="8800" spc="-3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37664" y="2299384"/>
            <a:ext cx="9417048" cy="840230"/>
          </a:xfrm>
        </p:spPr>
        <p:txBody>
          <a:bodyPr/>
          <a:lstStyle/>
          <a:p>
            <a:r>
              <a:rPr lang="en-US" sz="5400" dirty="0">
                <a:solidFill>
                  <a:schemeClr val="tx1"/>
                </a:solidFill>
              </a:rPr>
              <a:t>KITAS ONLINE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648269" y="2998627"/>
            <a:ext cx="9461500" cy="75713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Express </a:t>
            </a:r>
            <a:r>
              <a:rPr lang="en-US" dirty="0" err="1">
                <a:solidFill>
                  <a:schemeClr val="tx1"/>
                </a:solidFill>
              </a:rPr>
              <a:t>Srvice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/>
          <p:cNvSpPr/>
          <p:nvPr/>
        </p:nvSpPr>
        <p:spPr>
          <a:xfrm>
            <a:off x="7066536" y="4361548"/>
            <a:ext cx="488128" cy="488128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8832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46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Placeholder 30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/>
          <p:cNvSpPr/>
          <p:nvPr/>
        </p:nvSpPr>
        <p:spPr>
          <a:xfrm>
            <a:off x="0" y="-8967"/>
            <a:ext cx="12192000" cy="6858000"/>
          </a:xfrm>
          <a:prstGeom prst="rect">
            <a:avLst/>
          </a:prstGeom>
          <a:solidFill>
            <a:srgbClr val="000000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val 9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mpd="thinThick">
            <a:solidFill>
              <a:schemeClr val="accen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 flipH="1">
            <a:off x="7795003" y="4321152"/>
            <a:ext cx="2995659" cy="6125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Formalities</a:t>
            </a: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sz="8800" spc="-3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68506" y="2149430"/>
            <a:ext cx="9417048" cy="840230"/>
          </a:xfrm>
        </p:spPr>
        <p:txBody>
          <a:bodyPr/>
          <a:lstStyle/>
          <a:p>
            <a:r>
              <a:rPr lang="en-US" sz="5400" dirty="0"/>
              <a:t>TKA ONLINE KEMNAKER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864506" y="3041468"/>
            <a:ext cx="9461500" cy="757130"/>
          </a:xfrm>
        </p:spPr>
        <p:txBody>
          <a:bodyPr/>
          <a:lstStyle/>
          <a:p>
            <a:r>
              <a:rPr lang="en-US" dirty="0"/>
              <a:t>RPTKA - IMTA</a:t>
            </a:r>
          </a:p>
        </p:txBody>
      </p:sp>
      <p:sp>
        <p:nvSpPr>
          <p:cNvPr id="19" name="Freeform: Shape 18"/>
          <p:cNvSpPr/>
          <p:nvPr/>
        </p:nvSpPr>
        <p:spPr>
          <a:xfrm>
            <a:off x="7066536" y="4361548"/>
            <a:ext cx="488128" cy="488128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05006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46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Placeholder 30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/>
          <p:cNvSpPr/>
          <p:nvPr/>
        </p:nvSpPr>
        <p:spPr>
          <a:xfrm>
            <a:off x="0" y="-8967"/>
            <a:ext cx="12192000" cy="6858000"/>
          </a:xfrm>
          <a:prstGeom prst="rect">
            <a:avLst/>
          </a:prstGeom>
          <a:solidFill>
            <a:srgbClr val="0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val 9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mpd="thinThick">
            <a:solidFill>
              <a:schemeClr val="accen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 flipH="1">
            <a:off x="7817037" y="4299342"/>
            <a:ext cx="2995659" cy="6125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Formalities</a:t>
            </a: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sz="8800" spc="-3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575372" y="2341473"/>
            <a:ext cx="9417048" cy="757130"/>
          </a:xfrm>
        </p:spPr>
        <p:txBody>
          <a:bodyPr/>
          <a:lstStyle/>
          <a:p>
            <a:r>
              <a:rPr lang="en-US" sz="4800" dirty="0"/>
              <a:t>IZIN TINGGAL TETAP ( ITAP 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10561" y="3165234"/>
            <a:ext cx="9461500" cy="757130"/>
          </a:xfrm>
        </p:spPr>
        <p:txBody>
          <a:bodyPr/>
          <a:lstStyle/>
          <a:p>
            <a:r>
              <a:rPr lang="en-US" dirty="0"/>
              <a:t>KITAS – KITAP </a:t>
            </a:r>
          </a:p>
        </p:txBody>
      </p:sp>
      <p:sp>
        <p:nvSpPr>
          <p:cNvPr id="19" name="Freeform: Shape 18"/>
          <p:cNvSpPr/>
          <p:nvPr/>
        </p:nvSpPr>
        <p:spPr>
          <a:xfrm>
            <a:off x="7066536" y="4361548"/>
            <a:ext cx="488128" cy="488128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16344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46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Placeholder 30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/>
          <p:cNvSpPr/>
          <p:nvPr/>
        </p:nvSpPr>
        <p:spPr>
          <a:xfrm>
            <a:off x="0" y="0"/>
            <a:ext cx="12179112" cy="6858000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val 9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mpd="thinThick">
            <a:solidFill>
              <a:schemeClr val="accen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 flipH="1">
            <a:off x="7938867" y="4361549"/>
            <a:ext cx="2565600" cy="4950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</a:pPr>
            <a:r>
              <a:rPr lang="en-US" sz="2800" dirty="0" err="1">
                <a:solidFill>
                  <a:srgbClr val="000000"/>
                </a:solidFill>
              </a:rPr>
              <a:t>Profesional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sz="8800" spc="-3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7847" y="2461199"/>
            <a:ext cx="8804365" cy="1006429"/>
          </a:xfrm>
        </p:spPr>
        <p:txBody>
          <a:bodyPr/>
          <a:lstStyle/>
          <a:p>
            <a:r>
              <a:rPr lang="en-US" sz="6600" dirty="0"/>
              <a:t>E-VISA Online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19939" y="3487160"/>
            <a:ext cx="9461500" cy="1108514"/>
          </a:xfrm>
        </p:spPr>
        <p:txBody>
          <a:bodyPr/>
          <a:lstStyle/>
          <a:p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Cepat</a:t>
            </a:r>
            <a:endParaRPr lang="en-US" dirty="0"/>
          </a:p>
        </p:txBody>
      </p:sp>
      <p:sp>
        <p:nvSpPr>
          <p:cNvPr id="19" name="Freeform: Shape 18"/>
          <p:cNvSpPr/>
          <p:nvPr/>
        </p:nvSpPr>
        <p:spPr>
          <a:xfrm>
            <a:off x="7066536" y="4361548"/>
            <a:ext cx="488128" cy="488128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8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46" grpId="0" animBg="1"/>
      <p:bldP spid="19" grpId="0" animBg="1"/>
    </p:bldLst>
  </p:timing>
</p:sld>
</file>

<file path=ppt/theme/theme1.xml><?xml version="1.0" encoding="utf-8"?>
<a:theme xmlns:a="http://schemas.openxmlformats.org/drawingml/2006/main" name="Storybuilding Neal Creative">
  <a:themeElements>
    <a:clrScheme name="Neal Analytics 2">
      <a:dk1>
        <a:srgbClr val="000000"/>
      </a:dk1>
      <a:lt1>
        <a:srgbClr val="FFFFFF"/>
      </a:lt1>
      <a:dk2>
        <a:srgbClr val="0074AF"/>
      </a:dk2>
      <a:lt2>
        <a:srgbClr val="00B0F0"/>
      </a:lt2>
      <a:accent1>
        <a:srgbClr val="75D1FF"/>
      </a:accent1>
      <a:accent2>
        <a:srgbClr val="004568"/>
      </a:accent2>
      <a:accent3>
        <a:srgbClr val="92D050"/>
      </a:accent3>
      <a:accent4>
        <a:srgbClr val="FFC000"/>
      </a:accent4>
      <a:accent5>
        <a:srgbClr val="004568"/>
      </a:accent5>
      <a:accent6>
        <a:srgbClr val="0074AF"/>
      </a:accent6>
      <a:hlink>
        <a:srgbClr val="43C0FF"/>
      </a:hlink>
      <a:folHlink>
        <a:srgbClr val="75D1FF"/>
      </a:folHlink>
    </a:clrScheme>
    <a:fontScheme name="MICROSOF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425_Powerful Presentations_Win32_mlw - v2" id="{7CBB6D80-F69F-4458-A96A-A39B855A93D5}" vid="{827664DE-2D82-4B7F-8582-8671022436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480f6609812271f56e53f2aff71704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b48d77c16982ba2890c3fe2b4c067b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C2FF92-1ACE-4D23-9586-85906FF02F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2E6351-E64A-42DD-A554-7DF75222212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530CA71C-6B24-463C-853F-076A02E27C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Powerful Presentations</Template>
  <TotalTime>56</TotalTime>
  <Words>268</Words>
  <Application>Microsoft Office PowerPoint</Application>
  <PresentationFormat>Widescreen</PresentationFormat>
  <Paragraphs>21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Calibri</vt:lpstr>
      <vt:lpstr>Segoe UI</vt:lpstr>
      <vt:lpstr>Segoe UI Black</vt:lpstr>
      <vt:lpstr>Segoe UI Semibold</vt:lpstr>
      <vt:lpstr>Segoe UI Semilight</vt:lpstr>
      <vt:lpstr>Wingdings</vt:lpstr>
      <vt:lpstr>Storybuilding Neal Creative</vt:lpstr>
      <vt:lpstr>KITAS ONLINE</vt:lpstr>
      <vt:lpstr>TKA ONLINE KEMNAKER</vt:lpstr>
      <vt:lpstr>IZIN TINGGAL TETAP ( ITAP )</vt:lpstr>
      <vt:lpstr>E-VISA Online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DELL</dc:creator>
  <cp:keywords/>
  <dc:description/>
  <cp:lastModifiedBy>DELL</cp:lastModifiedBy>
  <cp:revision>1</cp:revision>
  <dcterms:created xsi:type="dcterms:W3CDTF">2024-09-23T18:44:41Z</dcterms:created>
  <dcterms:modified xsi:type="dcterms:W3CDTF">2024-09-23T19:40:46Z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